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  <p:sldId id="265" r:id="rId3"/>
    <p:sldId id="279" r:id="rId4"/>
    <p:sldId id="280" r:id="rId5"/>
    <p:sldId id="270" r:id="rId6"/>
    <p:sldId id="269" r:id="rId7"/>
    <p:sldId id="277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D96-2B2F-4703-A09E-35AFD7872CE7}" type="datetimeFigureOut">
              <a:rPr lang="zh-TW" altLang="en-US" smtClean="0"/>
              <a:pPr/>
              <a:t>2015/9/24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55F4AE-C5F8-42EF-A100-3A5D299DA9E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D96-2B2F-4703-A09E-35AFD7872CE7}" type="datetimeFigureOut">
              <a:rPr lang="zh-TW" altLang="en-US" smtClean="0"/>
              <a:pPr/>
              <a:t>2015/9/24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F4AE-C5F8-42EF-A100-3A5D299DA9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6855F4AE-C5F8-42EF-A100-3A5D299DA9E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D96-2B2F-4703-A09E-35AFD7872CE7}" type="datetimeFigureOut">
              <a:rPr lang="zh-TW" altLang="en-US" smtClean="0"/>
              <a:pPr/>
              <a:t>2015/9/24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855200" y="304801"/>
            <a:ext cx="1930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D96-2B2F-4703-A09E-35AFD7872CE7}" type="datetimeFigureOut">
              <a:rPr lang="zh-TW" altLang="en-US" smtClean="0"/>
              <a:pPr/>
              <a:t>2015/9/24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5815584" y="1026372"/>
            <a:ext cx="609600" cy="441325"/>
          </a:xfrm>
        </p:spPr>
        <p:txBody>
          <a:bodyPr/>
          <a:lstStyle/>
          <a:p>
            <a:fld id="{6855F4AE-C5F8-42EF-A100-3A5D299DA9E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D96-2B2F-4703-A09E-35AFD7872CE7}" type="datetimeFigureOut">
              <a:rPr lang="zh-TW" altLang="en-US" smtClean="0"/>
              <a:pPr/>
              <a:t>2015/9/24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55F4AE-C5F8-42EF-A100-3A5D299DA9E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A653DD96-2B2F-4703-A09E-35AFD7872CE7}" type="datetimeFigureOut">
              <a:rPr lang="zh-TW" altLang="en-US" smtClean="0"/>
              <a:pPr/>
              <a:t>2015/9/24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F4AE-C5F8-42EF-A100-3A5D299DA9E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6084107" y="1575652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D96-2B2F-4703-A09E-35AFD7872CE7}" type="datetimeFigureOut">
              <a:rPr lang="zh-TW" altLang="en-US" smtClean="0"/>
              <a:pPr/>
              <a:t>2015/9/24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6855F4AE-C5F8-42EF-A100-3A5D299DA9E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D96-2B2F-4703-A09E-35AFD7872CE7}" type="datetimeFigureOut">
              <a:rPr lang="zh-TW" altLang="en-US" smtClean="0"/>
              <a:pPr/>
              <a:t>2015/9/24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6855F4AE-C5F8-42EF-A100-3A5D299DA9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D96-2B2F-4703-A09E-35AFD7872CE7}" type="datetimeFigureOut">
              <a:rPr lang="zh-TW" altLang="en-US" smtClean="0"/>
              <a:pPr/>
              <a:t>2015/9/24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55F4AE-C5F8-42EF-A100-3A5D299DA9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55F4AE-C5F8-42EF-A100-3A5D299DA9E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D96-2B2F-4703-A09E-35AFD7872CE7}" type="datetimeFigureOut">
              <a:rPr lang="zh-TW" altLang="en-US" smtClean="0"/>
              <a:pPr/>
              <a:t>2015/9/24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6855F4AE-C5F8-42EF-A100-3A5D299DA9E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A653DD96-2B2F-4703-A09E-35AFD7872CE7}" type="datetimeFigureOut">
              <a:rPr lang="zh-TW" altLang="en-US" smtClean="0"/>
              <a:pPr/>
              <a:t>2015/9/24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653DD96-2B2F-4703-A09E-35AFD7872CE7}" type="datetimeFigureOut">
              <a:rPr lang="zh-TW" altLang="en-US" smtClean="0"/>
              <a:pPr/>
              <a:t>2015/9/24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5791200" y="1040174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55F4AE-C5F8-42EF-A100-3A5D299DA9E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6135" y="3873235"/>
            <a:ext cx="10058400" cy="1705969"/>
          </a:xfrm>
        </p:spPr>
        <p:txBody>
          <a:bodyPr>
            <a:normAutofit fontScale="40000" lnSpcReduction="20000"/>
          </a:bodyPr>
          <a:lstStyle/>
          <a:p>
            <a:r>
              <a:rPr lang="zh-TW" altLang="en-US" sz="8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組別</a:t>
            </a:r>
            <a:r>
              <a:rPr lang="en-US" altLang="zh-TW" sz="8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  <a:p>
            <a:r>
              <a:rPr lang="zh-TW" altLang="en-US" sz="8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組長</a:t>
            </a:r>
            <a:r>
              <a:rPr lang="en-US" altLang="zh-TW" sz="8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  <a:p>
            <a:r>
              <a:rPr lang="zh-TW" altLang="en-US" sz="8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組員</a:t>
            </a:r>
            <a:r>
              <a:rPr lang="en-US" altLang="zh-TW" sz="8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endParaRPr lang="en-US" altLang="zh-TW" sz="8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i="1" dirty="0"/>
          </a:p>
          <a:p>
            <a:endParaRPr lang="en-US" altLang="zh-TW" sz="3200" i="1" dirty="0" smtClean="0"/>
          </a:p>
          <a:p>
            <a:endParaRPr lang="zh-TW" altLang="en-US" sz="3200" i="1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99183" y="0"/>
            <a:ext cx="9507070" cy="2442950"/>
          </a:xfrm>
        </p:spPr>
        <p:txBody>
          <a:bodyPr>
            <a:noAutofit/>
          </a:bodyPr>
          <a:lstStyle/>
          <a:p>
            <a:pPr algn="ctr"/>
            <a:r>
              <a:rPr lang="en-US" altLang="zh-TW" sz="96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US" altLang="zh-TW" sz="9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altLang="zh-TW" sz="8000" dirty="0" smtClean="0">
                <a:solidFill>
                  <a:schemeClr val="bg2">
                    <a:lumMod val="50000"/>
                  </a:schemeClr>
                </a:solidFill>
              </a:rPr>
              <a:t>104-1</a:t>
            </a:r>
            <a:br>
              <a:rPr lang="en-US" altLang="zh-TW" sz="8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altLang="zh-TW" sz="8000" dirty="0" smtClean="0">
                <a:solidFill>
                  <a:srgbClr val="002060"/>
                </a:solidFill>
              </a:rPr>
              <a:t>B5L4 </a:t>
            </a:r>
            <a:br>
              <a:rPr lang="en-US" altLang="zh-TW" sz="8000" dirty="0" smtClean="0">
                <a:solidFill>
                  <a:srgbClr val="002060"/>
                </a:solidFill>
              </a:rPr>
            </a:br>
            <a:r>
              <a:rPr lang="en-US" altLang="zh-TW" sz="8000" dirty="0" smtClean="0">
                <a:solidFill>
                  <a:srgbClr val="002060"/>
                </a:solidFill>
              </a:rPr>
              <a:t>Do I Really Need It?</a:t>
            </a:r>
            <a:endParaRPr lang="zh-TW" altLang="en-US" sz="8000" dirty="0">
              <a:solidFill>
                <a:srgbClr val="00206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1859995" y="2995141"/>
            <a:ext cx="24929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000" i="1" dirty="0" smtClean="0">
                <a:latin typeface="標楷體" pitchFamily="65" charset="-120"/>
                <a:ea typeface="標楷體" pitchFamily="65" charset="-120"/>
              </a:rPr>
              <a:t>指導老師</a:t>
            </a:r>
            <a:r>
              <a:rPr lang="en-US" altLang="zh-TW" sz="4000" i="1" dirty="0" smtClean="0">
                <a:latin typeface="標楷體" pitchFamily="65" charset="-120"/>
                <a:ea typeface="標楷體" pitchFamily="65" charset="-120"/>
              </a:rPr>
              <a:t>:</a:t>
            </a:r>
          </a:p>
        </p:txBody>
      </p:sp>
    </p:spTree>
    <p:extLst>
      <p:ext uri="{BB962C8B-B14F-4D97-AF65-F5344CB8AC3E}">
        <p14:creationId xmlns="" xmlns:p14="http://schemas.microsoft.com/office/powerpoint/2010/main" val="2977806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sz="4000" b="1" dirty="0" smtClean="0"/>
              <a:t>Job Duty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1859372823"/>
              </p:ext>
            </p:extLst>
          </p:nvPr>
        </p:nvGraphicFramePr>
        <p:xfrm>
          <a:off x="954928" y="1613194"/>
          <a:ext cx="10289117" cy="405608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97211"/>
                <a:gridCol w="1248139"/>
                <a:gridCol w="7543767"/>
              </a:tblGrid>
              <a:tr h="44518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Number </a:t>
                      </a:r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Name </a:t>
                      </a:r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Duty </a:t>
                      </a:r>
                      <a:endParaRPr lang="zh-TW" altLang="en-US" dirty="0"/>
                    </a:p>
                  </a:txBody>
                  <a:tcPr marL="114324" marR="114324"/>
                </a:tc>
              </a:tr>
              <a:tr h="45136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1.</a:t>
                      </a:r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14324" marR="114324"/>
                </a:tc>
              </a:tr>
              <a:tr h="45136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2.</a:t>
                      </a:r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14324" marR="114324"/>
                </a:tc>
              </a:tr>
              <a:tr h="45136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3.</a:t>
                      </a:r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114324" marR="114324"/>
                </a:tc>
              </a:tr>
              <a:tr h="45136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4.</a:t>
                      </a:r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14324" marR="114324"/>
                </a:tc>
              </a:tr>
              <a:tr h="45136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5.</a:t>
                      </a:r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14324" marR="114324"/>
                </a:tc>
              </a:tr>
              <a:tr h="45136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6.</a:t>
                      </a:r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14324" marR="114324"/>
                </a:tc>
              </a:tr>
              <a:tr h="45136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7.</a:t>
                      </a:r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14324" marR="114324"/>
                </a:tc>
              </a:tr>
              <a:tr h="451363">
                <a:tc>
                  <a:txBody>
                    <a:bodyPr/>
                    <a:lstStyle/>
                    <a:p>
                      <a:pPr algn="ctr"/>
                      <a:r>
                        <a:rPr lang="en-US" altLang="zh-TW" smtClean="0"/>
                        <a:t>8.</a:t>
                      </a:r>
                      <a:endParaRPr lang="zh-TW" altLang="en-US" b="1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14324" marR="114324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14324" marR="114324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0248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 smtClean="0"/>
              <a:t>Account Book</a:t>
            </a:r>
            <a:endParaRPr lang="zh-TW" altLang="en-US" sz="4000" b="1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1136468" y="2951028"/>
          <a:ext cx="10032270" cy="22250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23852"/>
                <a:gridCol w="1580606"/>
                <a:gridCol w="1763486"/>
                <a:gridCol w="1920236"/>
                <a:gridCol w="1672045"/>
                <a:gridCol w="167204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Date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Item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Summary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Cash</a:t>
                      </a:r>
                      <a:r>
                        <a:rPr lang="en-US" altLang="zh-TW" baseline="0" dirty="0" smtClean="0"/>
                        <a:t> Flow In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Expense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Balance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1149531" y="1789611"/>
            <a:ext cx="9980023" cy="769441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TW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Recall the money you gained or spent from last Monday to Friday. </a:t>
            </a:r>
          </a:p>
          <a:p>
            <a:pPr algn="ctr"/>
            <a:r>
              <a:rPr lang="en-US" altLang="zh-TW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Try to discuss with your team members about which item was not needed.</a:t>
            </a:r>
            <a:endParaRPr lang="zh-TW" altLang="en-US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195977" y="5683551"/>
          <a:ext cx="9933577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67017"/>
                <a:gridCol w="67665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Items</a:t>
                      </a:r>
                      <a:r>
                        <a:rPr lang="en-US" altLang="zh-TW" baseline="0" dirty="0" smtClean="0"/>
                        <a:t> that no need to buy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 smtClean="0"/>
              <a:t>Ways of </a:t>
            </a:r>
            <a:r>
              <a:rPr lang="en-US" altLang="zh-TW" sz="4000" b="1" dirty="0" smtClean="0"/>
              <a:t>F</a:t>
            </a:r>
            <a:r>
              <a:rPr lang="en-US" altLang="zh-TW" sz="4000" b="1" dirty="0" smtClean="0"/>
              <a:t>inancial </a:t>
            </a:r>
            <a:r>
              <a:rPr lang="en-US" altLang="zh-TW" sz="4000" b="1" dirty="0" smtClean="0"/>
              <a:t>M</a:t>
            </a:r>
            <a:r>
              <a:rPr lang="en-US" altLang="zh-TW" sz="4000" b="1" dirty="0" smtClean="0"/>
              <a:t>anagement</a:t>
            </a:r>
            <a:endParaRPr lang="zh-TW" altLang="en-US" sz="4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                                                                      </a:t>
            </a:r>
          </a:p>
          <a:p>
            <a:pPr>
              <a:buNone/>
            </a:pPr>
            <a:r>
              <a:rPr lang="en-US" altLang="zh-TW" dirty="0" smtClean="0"/>
              <a:t>Way 1</a:t>
            </a:r>
            <a:r>
              <a:rPr lang="en-US" altLang="zh-TW" dirty="0" smtClean="0">
                <a:sym typeface="Wingdings" pitchFamily="2" charset="2"/>
              </a:rPr>
              <a:t>: (sample)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        credit card</a:t>
            </a:r>
          </a:p>
          <a:p>
            <a:pPr>
              <a:buNone/>
            </a:pPr>
            <a:r>
              <a:rPr lang="en-US" altLang="zh-TW" dirty="0" smtClean="0"/>
              <a:t>             </a:t>
            </a:r>
            <a:r>
              <a:rPr lang="zh-TW" altLang="en-US" smtClean="0"/>
              <a:t>  信用卡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Way 2: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Way 3:</a:t>
            </a:r>
            <a:endParaRPr lang="zh-TW" altLang="en-US" dirty="0"/>
          </a:p>
        </p:txBody>
      </p:sp>
      <p:grpSp>
        <p:nvGrpSpPr>
          <p:cNvPr id="8" name="群組 7"/>
          <p:cNvGrpSpPr/>
          <p:nvPr/>
        </p:nvGrpSpPr>
        <p:grpSpPr>
          <a:xfrm>
            <a:off x="3657599" y="1837509"/>
            <a:ext cx="8120743" cy="1166948"/>
            <a:chOff x="3657599" y="1837509"/>
            <a:chExt cx="8120743" cy="1166948"/>
          </a:xfrm>
        </p:grpSpPr>
        <p:sp>
          <p:nvSpPr>
            <p:cNvPr id="5" name="圓角矩形 4"/>
            <p:cNvSpPr/>
            <p:nvPr/>
          </p:nvSpPr>
          <p:spPr>
            <a:xfrm>
              <a:off x="3657599" y="1841863"/>
              <a:ext cx="3958046" cy="1162594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 smtClean="0"/>
                <a:t>Advantage</a:t>
              </a:r>
              <a:endParaRPr lang="zh-TW" altLang="en-US" dirty="0"/>
            </a:p>
          </p:txBody>
        </p:sp>
        <p:sp>
          <p:nvSpPr>
            <p:cNvPr id="7" name="圓角矩形 6"/>
            <p:cNvSpPr/>
            <p:nvPr/>
          </p:nvSpPr>
          <p:spPr>
            <a:xfrm>
              <a:off x="7820296" y="1837509"/>
              <a:ext cx="3958046" cy="1162594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 smtClean="0"/>
                <a:t>Disadvantage</a:t>
              </a:r>
              <a:endParaRPr lang="zh-TW" altLang="en-US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574868" y="3413760"/>
            <a:ext cx="8133806" cy="1193075"/>
            <a:chOff x="3422468" y="3261360"/>
            <a:chExt cx="8133806" cy="1193075"/>
          </a:xfrm>
        </p:grpSpPr>
        <p:sp>
          <p:nvSpPr>
            <p:cNvPr id="11" name="圓角矩形 10"/>
            <p:cNvSpPr/>
            <p:nvPr/>
          </p:nvSpPr>
          <p:spPr>
            <a:xfrm>
              <a:off x="3422468" y="3291841"/>
              <a:ext cx="3958046" cy="1162594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 smtClean="0"/>
                <a:t>Advantage</a:t>
              </a:r>
              <a:endParaRPr lang="zh-TW" altLang="en-US" dirty="0"/>
            </a:p>
          </p:txBody>
        </p:sp>
        <p:sp>
          <p:nvSpPr>
            <p:cNvPr id="12" name="圓角矩形 11"/>
            <p:cNvSpPr/>
            <p:nvPr/>
          </p:nvSpPr>
          <p:spPr>
            <a:xfrm>
              <a:off x="7598228" y="3261360"/>
              <a:ext cx="3958046" cy="1162594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 smtClean="0"/>
                <a:t>Disadvantage</a:t>
              </a:r>
              <a:endParaRPr lang="zh-TW" altLang="en-US" dirty="0"/>
            </a:p>
          </p:txBody>
        </p:sp>
      </p:grpSp>
      <p:grpSp>
        <p:nvGrpSpPr>
          <p:cNvPr id="13" name="群組 12"/>
          <p:cNvGrpSpPr/>
          <p:nvPr/>
        </p:nvGrpSpPr>
        <p:grpSpPr>
          <a:xfrm>
            <a:off x="3583576" y="5003075"/>
            <a:ext cx="8120743" cy="1166948"/>
            <a:chOff x="3657599" y="1837509"/>
            <a:chExt cx="8120743" cy="1166948"/>
          </a:xfrm>
        </p:grpSpPr>
        <p:sp>
          <p:nvSpPr>
            <p:cNvPr id="14" name="圓角矩形 13"/>
            <p:cNvSpPr/>
            <p:nvPr/>
          </p:nvSpPr>
          <p:spPr>
            <a:xfrm>
              <a:off x="3657599" y="1841863"/>
              <a:ext cx="3958046" cy="1162594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 smtClean="0"/>
                <a:t>Advantage</a:t>
              </a:r>
              <a:endParaRPr lang="zh-TW" altLang="en-US" dirty="0"/>
            </a:p>
          </p:txBody>
        </p:sp>
        <p:sp>
          <p:nvSpPr>
            <p:cNvPr id="15" name="圓角矩形 14"/>
            <p:cNvSpPr/>
            <p:nvPr/>
          </p:nvSpPr>
          <p:spPr>
            <a:xfrm>
              <a:off x="7820296" y="1837509"/>
              <a:ext cx="3958046" cy="1162594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 smtClean="0"/>
                <a:t>Disadvantage</a:t>
              </a:r>
              <a:endParaRPr lang="zh-TW" altLang="en-US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/>
              <a:t>Share the </a:t>
            </a:r>
            <a:r>
              <a:rPr lang="en-US" altLang="zh-TW" sz="4000" b="1" dirty="0" smtClean="0"/>
              <a:t>related </a:t>
            </a:r>
            <a:r>
              <a:rPr lang="en-US" altLang="zh-TW" sz="4000" b="1" dirty="0"/>
              <a:t>clip from the web</a:t>
            </a:r>
            <a:endParaRPr lang="zh-TW" altLang="en-US" sz="4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（影片載入</a:t>
            </a:r>
            <a:r>
              <a:rPr lang="zh-TW" altLang="en-US" dirty="0" smtClean="0"/>
              <a:t>播放網址）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2681529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 smtClean="0"/>
              <a:t>Reflection</a:t>
            </a:r>
            <a:endParaRPr lang="zh-TW" altLang="en-US" sz="4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1541874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 smtClean="0"/>
              <a:t>The End</a:t>
            </a:r>
            <a:endParaRPr lang="zh-TW" altLang="en-US" sz="4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en-US" altLang="zh-TW" sz="4800" b="1" dirty="0" smtClean="0"/>
          </a:p>
          <a:p>
            <a:pPr algn="ctr">
              <a:buNone/>
            </a:pPr>
            <a:r>
              <a:rPr lang="zh-TW" altLang="en-US" sz="4800" b="1" dirty="0" smtClean="0"/>
              <a:t>第一組</a:t>
            </a:r>
            <a:endParaRPr lang="en-US" altLang="zh-TW" sz="4800" b="1" dirty="0" smtClean="0"/>
          </a:p>
          <a:p>
            <a:pPr algn="ctr"/>
            <a:endParaRPr lang="en-US" altLang="zh-TW" sz="4800" dirty="0" smtClean="0"/>
          </a:p>
          <a:p>
            <a:pPr algn="ctr">
              <a:buNone/>
            </a:pPr>
            <a:r>
              <a:rPr lang="en-US" altLang="zh-TW" sz="4800" dirty="0" smtClean="0"/>
              <a:t>Thank you </a:t>
            </a:r>
            <a:endParaRPr lang="zh-TW" altLang="en-US" sz="4800" dirty="0"/>
          </a:p>
        </p:txBody>
      </p:sp>
    </p:spTree>
    <p:extLst>
      <p:ext uri="{BB962C8B-B14F-4D97-AF65-F5344CB8AC3E}">
        <p14:creationId xmlns="" xmlns:p14="http://schemas.microsoft.com/office/powerpoint/2010/main" val="21191885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907</TotalTime>
  <Words>122</Words>
  <Application>Microsoft Office PowerPoint</Application>
  <PresentationFormat>自訂</PresentationFormat>
  <Paragraphs>51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市鎮</vt:lpstr>
      <vt:lpstr> 104-1 B5L4  Do I Really Need It?</vt:lpstr>
      <vt:lpstr>Job Duty </vt:lpstr>
      <vt:lpstr>Account Book</vt:lpstr>
      <vt:lpstr>Ways of Financial Management</vt:lpstr>
      <vt:lpstr>Share the related clip from the web</vt:lpstr>
      <vt:lpstr>Reflection</vt:lpstr>
      <vt:lpstr>The End</vt:lpstr>
    </vt:vector>
  </TitlesOfParts>
  <Company>KHVS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KHVS HSU</dc:creator>
  <cp:lastModifiedBy>施</cp:lastModifiedBy>
  <cp:revision>44</cp:revision>
  <dcterms:created xsi:type="dcterms:W3CDTF">2015-09-16T06:09:34Z</dcterms:created>
  <dcterms:modified xsi:type="dcterms:W3CDTF">2015-09-24T09:43:12Z</dcterms:modified>
</cp:coreProperties>
</file>